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7" r:id="rId4"/>
    <p:sldId id="266" r:id="rId5"/>
    <p:sldId id="282" r:id="rId6"/>
    <p:sldId id="259" r:id="rId7"/>
    <p:sldId id="274" r:id="rId8"/>
    <p:sldId id="283" r:id="rId9"/>
    <p:sldId id="276" r:id="rId10"/>
    <p:sldId id="275" r:id="rId11"/>
    <p:sldId id="279" r:id="rId12"/>
    <p:sldId id="265" r:id="rId13"/>
    <p:sldId id="269" r:id="rId14"/>
    <p:sldId id="285" r:id="rId15"/>
    <p:sldId id="267" r:id="rId16"/>
    <p:sldId id="263" r:id="rId17"/>
    <p:sldId id="268" r:id="rId18"/>
    <p:sldId id="277" r:id="rId19"/>
    <p:sldId id="273" r:id="rId20"/>
    <p:sldId id="286" r:id="rId21"/>
    <p:sldId id="284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47" userDrawn="1">
          <p15:clr>
            <a:srgbClr val="A4A3A4"/>
          </p15:clr>
        </p15:guide>
        <p15:guide id="4" pos="4929" userDrawn="1">
          <p15:clr>
            <a:srgbClr val="A4A3A4"/>
          </p15:clr>
        </p15:guide>
        <p15:guide id="5" pos="15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5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>
        <p:guide orient="horz" pos="2160"/>
        <p:guide pos="3840"/>
        <p:guide pos="2547"/>
        <p:guide pos="4929"/>
        <p:guide pos="15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jpg>
</file>

<file path=ppt/media/image17.png>
</file>

<file path=ppt/media/image18.png>
</file>

<file path=ppt/media/image19.gif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9CB70-29B0-45E9-94F1-7646D53C6466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81F22-6AE0-478F-B568-2AAED07F2F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643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Everything works thanks to the dotnet application written C#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81F22-6AE0-478F-B568-2AAED07F2FB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387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942C3-E5A3-A05B-46C4-CAF13D5D89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2B108D-763B-5480-08A0-CEE256D29D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ED05E-4216-34BA-223C-6B0A671FB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3FCA1-1072-C8BE-F6B5-D56EEA467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C032D-07B4-4445-C4FB-74469A55C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62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FA0BB-050D-5136-3CBE-E4E7252F2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4DFF11-529B-4CE6-31C3-69057ADC4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A74F3-5018-5613-043A-6A211695B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28125-95BC-EBF9-C196-9EDC4249F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7984D-F689-95F4-28E8-79689838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46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2DBD98-7A7C-E660-091F-EE4F39B3F4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72E450-A883-D5A2-110B-DC2F7C1ADA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89C44-0B93-BF36-BD7D-0232C5214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21709-A3BA-B0C1-2D38-A65D1D61D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EED70-6917-D2F4-7FB9-40486BE22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20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1DE50-6C3C-71B4-67D5-83731A63D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7140C-37F3-90A8-C801-1C553707D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9AD64-37C5-46AB-A234-2827479E7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D50E5-2DF0-DE7D-38BC-6AB2C659A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1E34B-093E-044D-9C30-39C87A408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9736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689A4-843C-F55A-FA4A-A4D423A5A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F19025-2896-77F7-0812-353F5EBB1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DE30B-7630-D596-88E7-805CB0B57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F7102-5571-B8DD-B4C0-3AA31682D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885F6-960C-3F25-F5E0-B7C249601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5808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107D2-508F-B9B2-B70D-A90496C2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5DA34-BB8D-1369-79F4-88969CD68A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AD0F0-A940-E9DD-96DC-D00EBCFF0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8B262-4A7E-6B0B-B7FE-EF3B9E356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ECDFE-C411-1F7E-6693-664BF6E8C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40D1A-C679-4123-1214-248CDD86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8353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907C-0747-AD81-FA3C-6CD301343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D9B9D-B11F-0FAB-B25D-47634AAFF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BEE2E-5051-CD42-57B3-B2077144E3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081A1-DE2D-F1BF-3709-B80AEB117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500EA4-95CC-FF70-CF1B-E76DBB6EA1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0C997F-ED0D-201B-E053-28FA564CE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D83428-CBFF-878B-12A4-43172111F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43F070-9284-B7E0-6B33-5D9A0FA83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409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D093-BCB9-2C73-B66F-61BA05BC1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F0707A-4A45-4521-FAAF-D5055171A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CCD078-4ED4-B2B4-5F46-295E3DFBD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292FB3-C665-17BC-87B2-53EBC3EE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08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D2B564-0059-2459-6F69-3FAF11322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A06D0B-DCA7-C798-ACD9-629747200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FECD54-1D5C-8C88-D170-215307186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91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ABC6E-D756-4420-8599-01D944D52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3F74E-4822-8D42-87D3-4EAD5D2B6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57160F-1539-37B8-C8C0-68FEB92F5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79820-6099-22E2-33EB-D5614DCB8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C34F06-37B5-0903-66D9-1E05B27A1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B4AE7-38E6-1E7B-72FB-129F677FA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26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1A307-C99D-F053-0BFD-254D227B4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D26A8A-8D38-3A84-EFD6-40D692D0FD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D49D9-B121-7B77-03B7-B6BFF4EAA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C6ABF-075B-D73D-643D-4B3AA23F5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C8B03A-26EE-7012-6BC6-20DF32875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92952-A2C6-F4D8-5297-0A0D1EE7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836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39B777-BE6F-8A98-00F6-4B99FB4C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381AD-5955-20EA-C8EB-437B483B2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151A8-7128-44C9-0D64-589A490DDE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33600-3EAA-4CCA-BDCB-1352FA452B28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F947D-50CC-62FD-4CE1-0D01F99E12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14EF7-4DEB-0692-6C7A-AD60CDDEEC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B07EB-1FDA-4D45-AA46-6464161BA1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4274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49BF2390-E685-DB91-4330-87DB1E763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734" y="1637666"/>
            <a:ext cx="1616523" cy="16165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C21E46-9D1F-0C5B-7CE5-D8443F765968}"/>
              </a:ext>
            </a:extLst>
          </p:cNvPr>
          <p:cNvSpPr txBox="1"/>
          <p:nvPr/>
        </p:nvSpPr>
        <p:spPr>
          <a:xfrm>
            <a:off x="3725550" y="3975847"/>
            <a:ext cx="47408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rgbClr val="1C599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FEM-Design API</a:t>
            </a:r>
          </a:p>
        </p:txBody>
      </p:sp>
    </p:spTree>
    <p:extLst>
      <p:ext uri="{BB962C8B-B14F-4D97-AF65-F5344CB8AC3E}">
        <p14:creationId xmlns:p14="http://schemas.microsoft.com/office/powerpoint/2010/main" val="49297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3D372A8-4E2B-A2C3-3008-45C606117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73" y="3514967"/>
            <a:ext cx="5371422" cy="283723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CDDCD98-788B-2BE3-B597-FAACF18B9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04" y="183369"/>
            <a:ext cx="5591091" cy="3079377"/>
          </a:xfrm>
          <a:prstGeom prst="rect">
            <a:avLst/>
          </a:prstGeom>
        </p:spPr>
      </p:pic>
      <p:pic>
        <p:nvPicPr>
          <p:cNvPr id="7" name="Picture 6" descr="A picture containing text, screenshot, drawing, design&#10;&#10;Description automatically generated">
            <a:extLst>
              <a:ext uri="{FF2B5EF4-FFF2-40B4-BE49-F238E27FC236}">
                <a16:creationId xmlns:a16="http://schemas.microsoft.com/office/drawing/2014/main" id="{1347F553-7963-6872-B173-7C4F0A6ED9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603" y="183369"/>
            <a:ext cx="5591091" cy="2953268"/>
          </a:xfrm>
          <a:prstGeom prst="rect">
            <a:avLst/>
          </a:prstGeom>
        </p:spPr>
      </p:pic>
      <p:pic>
        <p:nvPicPr>
          <p:cNvPr id="9" name="Picture 8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4760798E-12F6-F0BD-3391-F900F9C7B1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514967"/>
            <a:ext cx="5981837" cy="315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84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41E30C67-9627-4E73-115C-CDF7E5D36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05" y="949898"/>
            <a:ext cx="10738990" cy="49582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AFE0F4F-77BA-0F34-EC41-A4DB4F28A8A0}"/>
              </a:ext>
            </a:extLst>
          </p:cNvPr>
          <p:cNvSpPr txBox="1"/>
          <p:nvPr/>
        </p:nvSpPr>
        <p:spPr>
          <a:xfrm>
            <a:off x="233264" y="233265"/>
            <a:ext cx="32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Run buckling analysis</a:t>
            </a:r>
          </a:p>
        </p:txBody>
      </p:sp>
    </p:spTree>
    <p:extLst>
      <p:ext uri="{BB962C8B-B14F-4D97-AF65-F5344CB8AC3E}">
        <p14:creationId xmlns:p14="http://schemas.microsoft.com/office/powerpoint/2010/main" val="2397087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990A3B4-BD57-2EBA-6583-D2FD24FF1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26" y="1182159"/>
            <a:ext cx="10468947" cy="50439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6BC517-9EC6-1F1B-F031-C90ADD569704}"/>
              </a:ext>
            </a:extLst>
          </p:cNvPr>
          <p:cNvSpPr txBox="1"/>
          <p:nvPr/>
        </p:nvSpPr>
        <p:spPr>
          <a:xfrm>
            <a:off x="233264" y="233265"/>
            <a:ext cx="32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Run design with design groups</a:t>
            </a:r>
          </a:p>
        </p:txBody>
      </p:sp>
    </p:spTree>
    <p:extLst>
      <p:ext uri="{BB962C8B-B14F-4D97-AF65-F5344CB8AC3E}">
        <p14:creationId xmlns:p14="http://schemas.microsoft.com/office/powerpoint/2010/main" val="1915789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8E0BFF-79A8-A6CE-FBC7-B19D489F85DD}"/>
              </a:ext>
            </a:extLst>
          </p:cNvPr>
          <p:cNvSpPr txBox="1"/>
          <p:nvPr/>
        </p:nvSpPr>
        <p:spPr>
          <a:xfrm>
            <a:off x="233264" y="233265"/>
            <a:ext cx="4413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Run interaction surface for concrete</a:t>
            </a:r>
          </a:p>
        </p:txBody>
      </p:sp>
      <p:pic>
        <p:nvPicPr>
          <p:cNvPr id="8" name="Picture 7" descr="A picture containing diagram, line, sketch, plot&#10;&#10;Description automatically generated">
            <a:extLst>
              <a:ext uri="{FF2B5EF4-FFF2-40B4-BE49-F238E27FC236}">
                <a16:creationId xmlns:a16="http://schemas.microsoft.com/office/drawing/2014/main" id="{FA84DAA3-7788-2390-EBB4-F885A58E0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880" y="941939"/>
            <a:ext cx="8966240" cy="544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463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diagram&#10;&#10;Description automatically generated">
            <a:extLst>
              <a:ext uri="{FF2B5EF4-FFF2-40B4-BE49-F238E27FC236}">
                <a16:creationId xmlns:a16="http://schemas.microsoft.com/office/drawing/2014/main" id="{4C62C1A6-19CD-B0D6-43A0-C209E0ED78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318210"/>
            <a:ext cx="8686800" cy="42215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8E0BFF-79A8-A6CE-FBC7-B19D489F85DD}"/>
              </a:ext>
            </a:extLst>
          </p:cNvPr>
          <p:cNvSpPr txBox="1"/>
          <p:nvPr/>
        </p:nvSpPr>
        <p:spPr>
          <a:xfrm>
            <a:off x="233264" y="233265"/>
            <a:ext cx="4413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Run interaction surface for concrete</a:t>
            </a:r>
          </a:p>
        </p:txBody>
      </p:sp>
    </p:spTree>
    <p:extLst>
      <p:ext uri="{BB962C8B-B14F-4D97-AF65-F5344CB8AC3E}">
        <p14:creationId xmlns:p14="http://schemas.microsoft.com/office/powerpoint/2010/main" val="3829540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2B0768EC-EEEF-5A2F-5E06-289E6A526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18" y="933332"/>
            <a:ext cx="10260563" cy="49913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636BCF-43A8-3865-6F96-A3E119E1E392}"/>
              </a:ext>
            </a:extLst>
          </p:cNvPr>
          <p:cNvSpPr txBox="1"/>
          <p:nvPr/>
        </p:nvSpPr>
        <p:spPr>
          <a:xfrm>
            <a:off x="233264" y="233265"/>
            <a:ext cx="32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Parametric connection design?</a:t>
            </a:r>
          </a:p>
        </p:txBody>
      </p:sp>
    </p:spTree>
    <p:extLst>
      <p:ext uri="{BB962C8B-B14F-4D97-AF65-F5344CB8AC3E}">
        <p14:creationId xmlns:p14="http://schemas.microsoft.com/office/powerpoint/2010/main" val="1340117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CAB4020-CA75-1FE3-ED55-B26072B7EE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636" y="1383775"/>
            <a:ext cx="8420728" cy="40904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AC959E-E510-DE2A-EDD0-FF1535637693}"/>
              </a:ext>
            </a:extLst>
          </p:cNvPr>
          <p:cNvSpPr txBox="1"/>
          <p:nvPr/>
        </p:nvSpPr>
        <p:spPr>
          <a:xfrm>
            <a:off x="233264" y="233265"/>
            <a:ext cx="32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Custom optimisation</a:t>
            </a:r>
          </a:p>
        </p:txBody>
      </p:sp>
    </p:spTree>
    <p:extLst>
      <p:ext uri="{BB962C8B-B14F-4D97-AF65-F5344CB8AC3E}">
        <p14:creationId xmlns:p14="http://schemas.microsoft.com/office/powerpoint/2010/main" val="2830611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0535408-053C-F14C-DFDE-112933271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63" y="1164423"/>
            <a:ext cx="8739673" cy="45291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6B4DAB-A430-566B-BF9E-8C93E729D050}"/>
              </a:ext>
            </a:extLst>
          </p:cNvPr>
          <p:cNvSpPr txBox="1"/>
          <p:nvPr/>
        </p:nvSpPr>
        <p:spPr>
          <a:xfrm>
            <a:off x="233264" y="233265"/>
            <a:ext cx="32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Design by data</a:t>
            </a:r>
          </a:p>
        </p:txBody>
      </p:sp>
    </p:spTree>
    <p:extLst>
      <p:ext uri="{BB962C8B-B14F-4D97-AF65-F5344CB8AC3E}">
        <p14:creationId xmlns:p14="http://schemas.microsoft.com/office/powerpoint/2010/main" val="2333417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335B3B5-ED9F-8579-6FBE-FF39D50CC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187" y="1292606"/>
            <a:ext cx="8299625" cy="42727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D2774B-4AF6-AF5C-66A9-617879DB8E7A}"/>
              </a:ext>
            </a:extLst>
          </p:cNvPr>
          <p:cNvSpPr txBox="1"/>
          <p:nvPr/>
        </p:nvSpPr>
        <p:spPr>
          <a:xfrm>
            <a:off x="233264" y="233265"/>
            <a:ext cx="3387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Complex geometry generation</a:t>
            </a:r>
          </a:p>
        </p:txBody>
      </p:sp>
    </p:spTree>
    <p:extLst>
      <p:ext uri="{BB962C8B-B14F-4D97-AF65-F5344CB8AC3E}">
        <p14:creationId xmlns:p14="http://schemas.microsoft.com/office/powerpoint/2010/main" val="3133982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8150AE4B-B1A2-963E-96DB-AD762F92C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157" y="1109350"/>
            <a:ext cx="9307686" cy="4639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127289-423B-057B-E847-FD81090F5696}"/>
              </a:ext>
            </a:extLst>
          </p:cNvPr>
          <p:cNvSpPr txBox="1"/>
          <p:nvPr/>
        </p:nvSpPr>
        <p:spPr>
          <a:xfrm>
            <a:off x="233264" y="233265"/>
            <a:ext cx="3387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Complex geometry generation</a:t>
            </a:r>
          </a:p>
        </p:txBody>
      </p:sp>
    </p:spTree>
    <p:extLst>
      <p:ext uri="{BB962C8B-B14F-4D97-AF65-F5344CB8AC3E}">
        <p14:creationId xmlns:p14="http://schemas.microsoft.com/office/powerpoint/2010/main" val="1287830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68AB84D-E3A6-7184-29C1-A08E94337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088" y="1032436"/>
            <a:ext cx="8627629" cy="4793127"/>
          </a:xfrm>
          <a:prstGeom prst="rect">
            <a:avLst/>
          </a:prstGeom>
        </p:spPr>
      </p:pic>
      <p:pic>
        <p:nvPicPr>
          <p:cNvPr id="3" name="Picture 2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B93822B2-1B94-9E0D-0C2F-08174DD7DC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77" y="2543033"/>
            <a:ext cx="3150099" cy="17719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8AADF0-E785-7F9C-3154-72E4A0196920}"/>
              </a:ext>
            </a:extLst>
          </p:cNvPr>
          <p:cNvSpPr txBox="1"/>
          <p:nvPr/>
        </p:nvSpPr>
        <p:spPr>
          <a:xfrm>
            <a:off x="233265" y="233265"/>
            <a:ext cx="234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Open Source</a:t>
            </a:r>
          </a:p>
        </p:txBody>
      </p:sp>
    </p:spTree>
    <p:extLst>
      <p:ext uri="{BB962C8B-B14F-4D97-AF65-F5344CB8AC3E}">
        <p14:creationId xmlns:p14="http://schemas.microsoft.com/office/powerpoint/2010/main" val="31523480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641F9B1-4BEA-491D-3D73-3878ACB3A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1291017"/>
            <a:ext cx="8305800" cy="4275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26A449-F17C-E8B9-0C85-CFA0EFDC3F36}"/>
              </a:ext>
            </a:extLst>
          </p:cNvPr>
          <p:cNvSpPr txBox="1"/>
          <p:nvPr/>
        </p:nvSpPr>
        <p:spPr>
          <a:xfrm>
            <a:off x="233264" y="233265"/>
            <a:ext cx="3387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Complex geometry generation</a:t>
            </a:r>
          </a:p>
        </p:txBody>
      </p:sp>
    </p:spTree>
    <p:extLst>
      <p:ext uri="{BB962C8B-B14F-4D97-AF65-F5344CB8AC3E}">
        <p14:creationId xmlns:p14="http://schemas.microsoft.com/office/powerpoint/2010/main" val="2833083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AA87AD-34D7-97DE-5BBC-4465B6D1F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645" y="327733"/>
            <a:ext cx="2548532" cy="35316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C3A5C2-7D4B-70CC-2B00-9E624B09B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900" y="327733"/>
            <a:ext cx="2507499" cy="35316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4D1C7C-3E20-D457-5AB4-A06F935A2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7760" y="4234625"/>
            <a:ext cx="3781778" cy="24189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426DB0-1D0B-30C4-C1CA-2D7AF9FFA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97" y="327734"/>
            <a:ext cx="3669398" cy="353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763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436270-D0F7-21BB-9BB9-4A2CC5EF9990}"/>
              </a:ext>
            </a:extLst>
          </p:cNvPr>
          <p:cNvSpPr txBox="1"/>
          <p:nvPr/>
        </p:nvSpPr>
        <p:spPr>
          <a:xfrm>
            <a:off x="2965580" y="2875002"/>
            <a:ext cx="62608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6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584886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urple hexagon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F684B019-A3A8-0D3C-E840-C75D2ED56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242"/>
          <a:stretch/>
        </p:blipFill>
        <p:spPr>
          <a:xfrm>
            <a:off x="4597659" y="1673906"/>
            <a:ext cx="2996682" cy="35101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370FEC-27A5-281A-6748-4EF42E51C3E1}"/>
              </a:ext>
            </a:extLst>
          </p:cNvPr>
          <p:cNvSpPr txBox="1"/>
          <p:nvPr/>
        </p:nvSpPr>
        <p:spPr>
          <a:xfrm>
            <a:off x="233265" y="233265"/>
            <a:ext cx="234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Dotnet application</a:t>
            </a:r>
          </a:p>
        </p:txBody>
      </p:sp>
    </p:spTree>
    <p:extLst>
      <p:ext uri="{BB962C8B-B14F-4D97-AF65-F5344CB8AC3E}">
        <p14:creationId xmlns:p14="http://schemas.microsoft.com/office/powerpoint/2010/main" val="3251274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white image of a rhinoceros&#10;&#10;Description automatically generated with low confidence">
            <a:extLst>
              <a:ext uri="{FF2B5EF4-FFF2-40B4-BE49-F238E27FC236}">
                <a16:creationId xmlns:a16="http://schemas.microsoft.com/office/drawing/2014/main" id="{0849C5EE-3CE2-AA55-4CE6-B9201B586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724" y="3930418"/>
            <a:ext cx="2381250" cy="1924050"/>
          </a:xfrm>
          <a:prstGeom prst="rect">
            <a:avLst/>
          </a:prstGeom>
        </p:spPr>
      </p:pic>
      <p:pic>
        <p:nvPicPr>
          <p:cNvPr id="5" name="Picture 4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C28110AA-9A3D-FC4E-702F-14E6BAB932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636" y="762196"/>
            <a:ext cx="2157315" cy="215731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943F66E-3254-6D4B-A485-C3503096F10F}"/>
              </a:ext>
            </a:extLst>
          </p:cNvPr>
          <p:cNvGrpSpPr/>
          <p:nvPr/>
        </p:nvGrpSpPr>
        <p:grpSpPr>
          <a:xfrm rot="18890045">
            <a:off x="2992735" y="3129677"/>
            <a:ext cx="1531775" cy="494523"/>
            <a:chOff x="5344886" y="3088432"/>
            <a:chExt cx="1531775" cy="49452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3B49701-E0E4-FE26-16EF-DEA73062CF20}"/>
                </a:ext>
              </a:extLst>
            </p:cNvPr>
            <p:cNvCxnSpPr>
              <a:cxnSpLocks/>
            </p:cNvCxnSpPr>
            <p:nvPr/>
          </p:nvCxnSpPr>
          <p:spPr>
            <a:xfrm>
              <a:off x="5374433" y="3088432"/>
              <a:ext cx="150222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F74E00A-FD0A-B9B9-FF65-2394DBE71C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44886" y="3582955"/>
              <a:ext cx="150222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26EFF20-316B-9B1E-7C8C-F82B7C962CC4}"/>
              </a:ext>
            </a:extLst>
          </p:cNvPr>
          <p:cNvSpPr txBox="1"/>
          <p:nvPr/>
        </p:nvSpPr>
        <p:spPr>
          <a:xfrm>
            <a:off x="233265" y="233265"/>
            <a:ext cx="234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Interfaces</a:t>
            </a:r>
          </a:p>
        </p:txBody>
      </p:sp>
      <p:pic>
        <p:nvPicPr>
          <p:cNvPr id="8" name="Picture 7" descr="A purple hexagon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75BCD701-2806-98A6-E660-4B2B2117FF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57"/>
          <a:stretch/>
        </p:blipFill>
        <p:spPr>
          <a:xfrm>
            <a:off x="8686936" y="3770314"/>
            <a:ext cx="1934166" cy="239504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FD70854-387A-658A-4D3D-2C39527B8B90}"/>
              </a:ext>
            </a:extLst>
          </p:cNvPr>
          <p:cNvGrpSpPr/>
          <p:nvPr/>
        </p:nvGrpSpPr>
        <p:grpSpPr>
          <a:xfrm rot="2943208">
            <a:off x="7441154" y="3106605"/>
            <a:ext cx="1531775" cy="494523"/>
            <a:chOff x="5344886" y="3088432"/>
            <a:chExt cx="1531775" cy="49452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5DB0E0C-9C4F-2EBC-8588-52C0668B41E5}"/>
                </a:ext>
              </a:extLst>
            </p:cNvPr>
            <p:cNvCxnSpPr>
              <a:cxnSpLocks/>
            </p:cNvCxnSpPr>
            <p:nvPr/>
          </p:nvCxnSpPr>
          <p:spPr>
            <a:xfrm>
              <a:off x="5374433" y="3088432"/>
              <a:ext cx="150222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090A8AE-7FDF-C8C8-0EB8-4DFC77B3833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44886" y="3582955"/>
              <a:ext cx="150222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74881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white image of a rhinoceros&#10;&#10;Description automatically generated with low confidence">
            <a:extLst>
              <a:ext uri="{FF2B5EF4-FFF2-40B4-BE49-F238E27FC236}">
                <a16:creationId xmlns:a16="http://schemas.microsoft.com/office/drawing/2014/main" id="{0849C5EE-3CE2-AA55-4CE6-B9201B586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6913" y="2466975"/>
            <a:ext cx="2381250" cy="1924050"/>
          </a:xfrm>
          <a:prstGeom prst="rect">
            <a:avLst/>
          </a:prstGeom>
        </p:spPr>
      </p:pic>
      <p:pic>
        <p:nvPicPr>
          <p:cNvPr id="5" name="Picture 4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C28110AA-9A3D-FC4E-702F-14E6BAB932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541" y="2350342"/>
            <a:ext cx="2157315" cy="215731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3B49701-E0E4-FE26-16EF-DEA73062CF20}"/>
              </a:ext>
            </a:extLst>
          </p:cNvPr>
          <p:cNvCxnSpPr>
            <a:cxnSpLocks/>
          </p:cNvCxnSpPr>
          <p:nvPr/>
        </p:nvCxnSpPr>
        <p:spPr>
          <a:xfrm>
            <a:off x="5374433" y="3088432"/>
            <a:ext cx="150222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F74E00A-FD0A-B9B9-FF65-2394DBE71CEB}"/>
              </a:ext>
            </a:extLst>
          </p:cNvPr>
          <p:cNvCxnSpPr>
            <a:cxnSpLocks/>
          </p:cNvCxnSpPr>
          <p:nvPr/>
        </p:nvCxnSpPr>
        <p:spPr>
          <a:xfrm flipH="1">
            <a:off x="5344886" y="3582955"/>
            <a:ext cx="150222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26EFF20-316B-9B1E-7C8C-F82B7C962CC4}"/>
              </a:ext>
            </a:extLst>
          </p:cNvPr>
          <p:cNvSpPr txBox="1"/>
          <p:nvPr/>
        </p:nvSpPr>
        <p:spPr>
          <a:xfrm>
            <a:off x="233265" y="233265"/>
            <a:ext cx="234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Rhinoceros interface</a:t>
            </a:r>
          </a:p>
        </p:txBody>
      </p:sp>
    </p:spTree>
    <p:extLst>
      <p:ext uri="{BB962C8B-B14F-4D97-AF65-F5344CB8AC3E}">
        <p14:creationId xmlns:p14="http://schemas.microsoft.com/office/powerpoint/2010/main" val="520250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9A20CF-01E4-7DDE-64BD-F91D58903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454" y="1395535"/>
            <a:ext cx="5379064" cy="4066930"/>
          </a:xfrm>
          <a:prstGeom prst="rect">
            <a:avLst/>
          </a:prstGeom>
        </p:spPr>
      </p:pic>
      <p:pic>
        <p:nvPicPr>
          <p:cNvPr id="9" name="Picture 8" descr="A black and white image of a rhinoceros&#10;&#10;Description automatically generated with low confidence">
            <a:extLst>
              <a:ext uri="{FF2B5EF4-FFF2-40B4-BE49-F238E27FC236}">
                <a16:creationId xmlns:a16="http://schemas.microsoft.com/office/drawing/2014/main" id="{7B9B57D1-E19B-D21D-4BCD-91DBDED63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272" y="2466975"/>
            <a:ext cx="238125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701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2A7A232-5B95-7B9D-BE93-0EB31FCFB839}"/>
              </a:ext>
            </a:extLst>
          </p:cNvPr>
          <p:cNvGrpSpPr/>
          <p:nvPr/>
        </p:nvGrpSpPr>
        <p:grpSpPr>
          <a:xfrm>
            <a:off x="513184" y="1019165"/>
            <a:ext cx="10863942" cy="5036402"/>
            <a:chOff x="513184" y="1019165"/>
            <a:chExt cx="10863942" cy="503640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89E163F-7276-ED4F-F9F0-9CE2EEDE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4873" y="1019165"/>
              <a:ext cx="10562253" cy="481966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4203DA7-88EE-8FD5-67DE-0BE17D9C060D}"/>
                </a:ext>
              </a:extLst>
            </p:cNvPr>
            <p:cNvSpPr/>
            <p:nvPr/>
          </p:nvSpPr>
          <p:spPr>
            <a:xfrm>
              <a:off x="513184" y="5411755"/>
              <a:ext cx="886408" cy="64381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5AFD3EE-E3C9-2B44-A20A-C793224CE125}"/>
              </a:ext>
            </a:extLst>
          </p:cNvPr>
          <p:cNvSpPr txBox="1"/>
          <p:nvPr/>
        </p:nvSpPr>
        <p:spPr>
          <a:xfrm>
            <a:off x="233265" y="233265"/>
            <a:ext cx="234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Visual programming</a:t>
            </a:r>
          </a:p>
        </p:txBody>
      </p:sp>
    </p:spTree>
    <p:extLst>
      <p:ext uri="{BB962C8B-B14F-4D97-AF65-F5344CB8AC3E}">
        <p14:creationId xmlns:p14="http://schemas.microsoft.com/office/powerpoint/2010/main" val="34190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creenshot, line, parallel, diagram&#10;&#10;Description automatically generated">
            <a:extLst>
              <a:ext uri="{FF2B5EF4-FFF2-40B4-BE49-F238E27FC236}">
                <a16:creationId xmlns:a16="http://schemas.microsoft.com/office/drawing/2014/main" id="{1D7DEC68-7E34-65F2-29B5-EEB5E9B56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962" y="376237"/>
            <a:ext cx="6810375" cy="6105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0E7CEB-51F7-AD13-BBBA-46B75E157D7A}"/>
              </a:ext>
            </a:extLst>
          </p:cNvPr>
          <p:cNvSpPr txBox="1"/>
          <p:nvPr/>
        </p:nvSpPr>
        <p:spPr>
          <a:xfrm>
            <a:off x="233264" y="233265"/>
            <a:ext cx="32097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Static Analyses</a:t>
            </a:r>
          </a:p>
          <a:p>
            <a:r>
              <a:rPr lang="en-GB" dirty="0"/>
              <a:t>Load Cases</a:t>
            </a:r>
          </a:p>
          <a:p>
            <a:r>
              <a:rPr lang="en-GB" dirty="0"/>
              <a:t>Load Combinations</a:t>
            </a:r>
          </a:p>
        </p:txBody>
      </p:sp>
    </p:spTree>
    <p:extLst>
      <p:ext uri="{BB962C8B-B14F-4D97-AF65-F5344CB8AC3E}">
        <p14:creationId xmlns:p14="http://schemas.microsoft.com/office/powerpoint/2010/main" val="2339295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39D75B-F123-9B0B-5F63-68311788F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83" y="815690"/>
            <a:ext cx="11622833" cy="52266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0FA4AA-13DF-34AE-285C-5D3A437227DC}"/>
              </a:ext>
            </a:extLst>
          </p:cNvPr>
          <p:cNvSpPr txBox="1"/>
          <p:nvPr/>
        </p:nvSpPr>
        <p:spPr>
          <a:xfrm>
            <a:off x="233264" y="233265"/>
            <a:ext cx="3209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Run eigen frequencies analysis</a:t>
            </a:r>
          </a:p>
        </p:txBody>
      </p:sp>
    </p:spTree>
    <p:extLst>
      <p:ext uri="{BB962C8B-B14F-4D97-AF65-F5344CB8AC3E}">
        <p14:creationId xmlns:p14="http://schemas.microsoft.com/office/powerpoint/2010/main" val="1522910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70</Words>
  <Application>Microsoft Office PowerPoint</Application>
  <PresentationFormat>Widescreen</PresentationFormat>
  <Paragraphs>23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 Pellegrino Konsult</dc:creator>
  <cp:lastModifiedBy>Marco Pellegrino</cp:lastModifiedBy>
  <cp:revision>7</cp:revision>
  <dcterms:created xsi:type="dcterms:W3CDTF">2023-06-19T08:55:31Z</dcterms:created>
  <dcterms:modified xsi:type="dcterms:W3CDTF">2023-06-27T08:39:55Z</dcterms:modified>
</cp:coreProperties>
</file>

<file path=docProps/thumbnail.jpeg>
</file>